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98" r:id="rId5"/>
    <p:sldId id="259" r:id="rId6"/>
    <p:sldId id="260" r:id="rId7"/>
    <p:sldId id="261" r:id="rId8"/>
    <p:sldId id="262" r:id="rId9"/>
    <p:sldId id="299" r:id="rId10"/>
    <p:sldId id="301" r:id="rId11"/>
    <p:sldId id="310" r:id="rId12"/>
    <p:sldId id="300" r:id="rId13"/>
    <p:sldId id="311" r:id="rId14"/>
    <p:sldId id="265" r:id="rId15"/>
    <p:sldId id="304" r:id="rId16"/>
    <p:sldId id="312" r:id="rId17"/>
    <p:sldId id="266" r:id="rId18"/>
    <p:sldId id="267" r:id="rId19"/>
    <p:sldId id="313" r:id="rId20"/>
    <p:sldId id="272" r:id="rId21"/>
    <p:sldId id="305" r:id="rId22"/>
    <p:sldId id="278" r:id="rId23"/>
    <p:sldId id="306" r:id="rId24"/>
    <p:sldId id="274" r:id="rId25"/>
    <p:sldId id="275" r:id="rId26"/>
    <p:sldId id="276" r:id="rId27"/>
    <p:sldId id="277" r:id="rId28"/>
    <p:sldId id="280" r:id="rId29"/>
    <p:sldId id="281" r:id="rId30"/>
    <p:sldId id="282" r:id="rId31"/>
    <p:sldId id="307" r:id="rId32"/>
    <p:sldId id="308" r:id="rId33"/>
    <p:sldId id="286" r:id="rId34"/>
    <p:sldId id="287" r:id="rId35"/>
    <p:sldId id="309" r:id="rId36"/>
    <p:sldId id="288" r:id="rId37"/>
    <p:sldId id="290" r:id="rId38"/>
    <p:sldId id="291" r:id="rId39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8268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9951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195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31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8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9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5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6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35538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03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4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9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8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9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21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07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40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1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800195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7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4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61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66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381493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269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259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5628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626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3444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798A-9D64-43BF-BB3D-D0D4202FDA3B}" type="datetimeFigureOut">
              <a:rPr lang="ms-MY" smtClean="0"/>
              <a:pPr/>
              <a:t>22/07/2021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4579-F00B-4BFA-AA74-1EE666EB4DD1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85383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5C2D-91E2-47C6-86C2-414CC49DC0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9F04-BF8D-442B-BCEE-D51F56FAD1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4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545E-80C5-49B1-8C5A-35BECA499071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652A0-5D75-4BFB-9369-92CC5A38A946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59FC-16AB-4D04-B803-62C1999AF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22-Jul-21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3416-EA4D-4D9D-B614-53B6956D9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1000"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0" y="26715"/>
            <a:ext cx="9108380" cy="683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0248" y="2530639"/>
            <a:ext cx="8836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Doa</a:t>
            </a:r>
            <a:r>
              <a:rPr lang="en-US" sz="8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Satu</a:t>
            </a:r>
            <a:r>
              <a:rPr lang="en-US" sz="8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Tuntutan</a:t>
            </a:r>
            <a:endParaRPr lang="en-US" sz="8000" b="1" dirty="0">
              <a:ln w="12700">
                <a:solidFill>
                  <a:srgbClr val="00B0F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4409" y="5637263"/>
            <a:ext cx="7632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13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Zulhijjah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1442H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23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Julai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2021M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2446672" y="4917183"/>
            <a:ext cx="434340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600" b="1" dirty="0">
                <a:latin typeface="Arial Rounded MT Bold" pitchFamily="34" charset="0"/>
                <a:cs typeface="Arial" pitchFamily="34" charset="0"/>
              </a:rPr>
              <a:t>Siri: </a:t>
            </a:r>
            <a:r>
              <a:rPr lang="ms-MY" sz="1600" b="1" dirty="0" smtClean="0">
                <a:latin typeface="Arial Rounded MT Bold" pitchFamily="34" charset="0"/>
                <a:cs typeface="Arial" pitchFamily="34" charset="0"/>
              </a:rPr>
              <a:t>28 /2021</a:t>
            </a:r>
            <a:endParaRPr lang="en-US" sz="1600" dirty="0"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47" y="260648"/>
            <a:ext cx="9334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4803" y="1484784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Jabatan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hal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ehwal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agama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terengganu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50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044" y="3428628"/>
            <a:ext cx="8991600" cy="3200876"/>
          </a:xfrm>
          <a:prstGeom prst="rect">
            <a:avLst/>
          </a:prstGeom>
          <a:solidFill>
            <a:srgbClr val="00B0F0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Yang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bermaksud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: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Sesiapa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yang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suka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Allah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menerima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doanya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masa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susah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maka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hendaklah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ia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memperbanyakkan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doa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masa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senang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(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Hadis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Riwayat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al-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Tirmizi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16632"/>
            <a:ext cx="72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30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MY" sz="30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MY" sz="30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0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SAW :</a:t>
            </a:r>
            <a:endParaRPr lang="ms-MY" sz="30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48" y="1524000"/>
            <a:ext cx="8816280" cy="1754326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"مَنْ سَرَّهُ أَنْ يَسْتَجِيبَ اللَّهُ لَهُ عِنْدَ الشَّدَائِدِ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وَالْكَرْبِ؛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فَلْيُكْثِرِ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الدُّعَاءَ فِي الرَّخَاءِ"</a:t>
            </a: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88640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30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30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goloangan</a:t>
            </a:r>
            <a:r>
              <a:rPr lang="en-US" sz="30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dicela</a:t>
            </a:r>
            <a:endParaRPr lang="ms-MY" sz="30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Explosion 2 7"/>
          <p:cNvSpPr/>
          <p:nvPr/>
        </p:nvSpPr>
        <p:spPr>
          <a:xfrm rot="21020257">
            <a:off x="157243" y="1240263"/>
            <a:ext cx="8829514" cy="5305931"/>
          </a:xfrm>
          <a:prstGeom prst="irregularSeal2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4000" b="1" i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/>
              </a:rPr>
              <a:t>Kerana hanya berdoa </a:t>
            </a:r>
            <a:r>
              <a:rPr lang="ms-MY" sz="4000" b="1" i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/>
              </a:rPr>
              <a:t>kepada Allah pada masa susah</a:t>
            </a:r>
            <a:endParaRPr lang="en-M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72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8864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Arial"/>
              </a:rPr>
              <a:t>Kelebihan</a:t>
            </a:r>
            <a:r>
              <a:rPr lang="en-US" sz="3000" b="1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Arial"/>
              </a:rPr>
              <a:t> </a:t>
            </a:r>
            <a:r>
              <a:rPr lang="en-US" sz="3000" b="1" dirty="0" err="1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Arial"/>
              </a:rPr>
              <a:t>Berdoa</a:t>
            </a:r>
            <a:r>
              <a:rPr lang="en-US" sz="3000" b="1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Arial"/>
              </a:rPr>
              <a:t> </a:t>
            </a:r>
            <a:endParaRPr lang="en-US" sz="3000" b="1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157" y="3528841"/>
            <a:ext cx="8402674" cy="134810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Doa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merupakan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kunci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pintu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rahmat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sebab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bagi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terangkatnya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bala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musibahnya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  <a:endParaRPr lang="en-MY" sz="25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7" y="1759405"/>
            <a:ext cx="8153400" cy="130955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300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Doa </a:t>
            </a:r>
            <a:r>
              <a:rPr lang="sv-SE" sz="2300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 merupakan sunnah para Nabi dan Rasul, kebiasaan para wali dan orang-orang soleh yang sentiasa merendahkan diri kepada Allah</a:t>
            </a:r>
            <a:endParaRPr lang="en-MY" sz="2300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945" y="5229200"/>
            <a:ext cx="8153400" cy="113461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Doa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diterima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oleh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boleh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menolak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Qada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’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5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5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Qadar</a:t>
            </a:r>
            <a:endParaRPr lang="en-MY" sz="25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4-Point Star 1"/>
          <p:cNvSpPr/>
          <p:nvPr/>
        </p:nvSpPr>
        <p:spPr>
          <a:xfrm rot="586678">
            <a:off x="-94270" y="1324518"/>
            <a:ext cx="720080" cy="741784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4-Point Star 7"/>
          <p:cNvSpPr/>
          <p:nvPr/>
        </p:nvSpPr>
        <p:spPr>
          <a:xfrm rot="586678">
            <a:off x="210158" y="3169751"/>
            <a:ext cx="720080" cy="741784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4-Point Star 8"/>
          <p:cNvSpPr/>
          <p:nvPr/>
        </p:nvSpPr>
        <p:spPr>
          <a:xfrm rot="586678">
            <a:off x="628328" y="1896300"/>
            <a:ext cx="720080" cy="741784"/>
          </a:xfrm>
          <a:prstGeom prst="star4">
            <a:avLst>
              <a:gd name="adj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4-Point Star 9"/>
          <p:cNvSpPr/>
          <p:nvPr/>
        </p:nvSpPr>
        <p:spPr>
          <a:xfrm rot="586678">
            <a:off x="-94269" y="4798386"/>
            <a:ext cx="720080" cy="741784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16632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Arial"/>
              </a:rPr>
              <a:t>Kesimpulan</a:t>
            </a:r>
            <a:endParaRPr lang="en-US" sz="3000" b="1" dirty="0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1633364"/>
            <a:ext cx="6600800" cy="1363588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53000"/>
                </a:schemeClr>
              </a:gs>
              <a:gs pos="99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Merendahkan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Allah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memperbanyakkan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berdoa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beribadat</a:t>
            </a:r>
            <a:endParaRPr lang="en-MY" sz="24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648" y="5085184"/>
            <a:ext cx="6600800" cy="1363588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53000"/>
                </a:schemeClr>
              </a:gs>
              <a:gs pos="99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Semoga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hidup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kita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dilindungi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dirahmati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diberkati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Allah</a:t>
            </a:r>
            <a:endParaRPr lang="en-MY" sz="24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364622"/>
            <a:ext cx="7704856" cy="1363588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53000"/>
                </a:schemeClr>
              </a:gs>
              <a:gs pos="99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Pastikan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makanan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minuman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pakaian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kita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diperolehi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halal</a:t>
            </a:r>
            <a:endParaRPr lang="en-MY" sz="24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55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4005064"/>
            <a:ext cx="8991600" cy="2677656"/>
          </a:xfrm>
          <a:prstGeom prst="rect">
            <a:avLst/>
          </a:prstGeom>
          <a:solidFill>
            <a:srgbClr val="00B0F0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bermaksud:Dan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apabila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hamba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-Ku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bertanya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padamu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tentang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Aku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maka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(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jawablah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):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sesungguhnya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Aku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amat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hampir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;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Aku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perkenankan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permohonan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orang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berdoa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apabila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ia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berdoa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kepadaKu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.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Maka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hendaklah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mereka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menyahut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seruan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-Ku,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hendaklah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mereka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beriman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kepada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-Ku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supaya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mereka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menjadi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baik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betul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</a:rPr>
              <a:t>.</a:t>
            </a:r>
            <a:endParaRPr lang="en-US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295" y="116632"/>
            <a:ext cx="7214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أعوذ بالله من الشيطان الرجيم</a:t>
            </a:r>
            <a:endParaRPr lang="ms-MY" sz="44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137522"/>
            <a:ext cx="8991600" cy="2959272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</p:spPr>
        <p:txBody>
          <a:bodyPr wrap="square">
            <a:spAutoFit/>
          </a:bodyPr>
          <a:lstStyle/>
          <a:p>
            <a:pPr marL="1905" marR="0" indent="-3175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QCF_P023" pitchFamily="2" charset="2"/>
                <a:ea typeface="QCF_P028"/>
                <a:cs typeface="QCF_P023" pitchFamily="2" charset="2"/>
              </a:rPr>
              <a:t>ﯩ ﯪ ﯫ ﯬ ﯭ ﯮ ﯯ ﯰ ﯱ ﯲ ﯳ ﯴ ﯵ ﯶ ﯷ ﯸ ﯹ ﯺ ﯻ </a:t>
            </a:r>
            <a:endParaRPr lang="en-US" sz="5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QCF_P023" pitchFamily="2" charset="2"/>
              <a:ea typeface="Calibri"/>
              <a:cs typeface="QCF_P023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8760"/>
            <a:ext cx="9144000" cy="5078313"/>
          </a:xfrm>
          <a:prstGeom prst="rect">
            <a:avLst/>
          </a:prstGeom>
          <a:solidFill>
            <a:srgbClr val="00B0F0">
              <a:alpha val="0"/>
            </a:srgbClr>
          </a:solidFill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SA" sz="54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بَارَكَ اللهُ لِيْ وَلَكُمْ فِيْ القُرْءَانِ الْعَظِيْم،</a:t>
            </a:r>
          </a:p>
          <a:p>
            <a:pPr lvl="0" algn="ctr" rtl="1">
              <a:defRPr/>
            </a:pPr>
            <a:r>
              <a:rPr lang="ar-SA" sz="54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وَنَفَعَنِيْ وَإِيَّاكُمْ بِاْلأَيَاتِ وَالذِّكْرِ الْحَكِيْمِ،</a:t>
            </a:r>
          </a:p>
          <a:p>
            <a:pPr lvl="0" algn="ctr" rtl="1">
              <a:defRPr/>
            </a:pPr>
            <a:r>
              <a:rPr lang="ar-SA" sz="54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وَتَقَبَّلَ مِنِّيْ وَمِنْكُمْ تِلاَوَتَهُ، إِنَّهُ هُوَ السَّمِيْعُ الْعَلِيْمُ،</a:t>
            </a:r>
          </a:p>
          <a:p>
            <a:pPr lvl="0" algn="ctr" rtl="1">
              <a:defRPr/>
            </a:pPr>
            <a:r>
              <a:rPr lang="ar-SA" sz="54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أَقُوْلُ قَوْلِيْ هَذَا وَأَسْتَغْفِرُ اللهَ الْعَظِيْمَ لِيْ وَلَكُمْ وَلِسَائِرِ الْمُسْلِمِيْنَ وَالْمُسْلِمَاتِ، </a:t>
            </a:r>
            <a:r>
              <a:rPr lang="ar-SA" sz="5400" b="1" kern="0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فَاسْتَغْفِرُوْهُ</a:t>
            </a:r>
            <a:endParaRPr lang="en-US" sz="5400" b="1" kern="0" dirty="0" smtClean="0">
              <a:ln w="317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imes New Roman"/>
              <a:cs typeface="Traditional Arabic" pitchFamily="2" charset="-78"/>
            </a:endParaRPr>
          </a:p>
          <a:p>
            <a:pPr lvl="0" algn="ctr" rtl="1">
              <a:defRPr/>
            </a:pPr>
            <a:r>
              <a:rPr lang="ar-SA" sz="5400" b="1" kern="0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 </a:t>
            </a:r>
            <a:r>
              <a:rPr lang="ar-SA" sz="54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إِنَّهُ هُوَ الْغَفُوْرُ الرَّحِيْم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228600" y="188640"/>
            <a:ext cx="2571776" cy="84298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14784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2533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484784"/>
            <a:ext cx="9144000" cy="2400657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07503"/>
            <a:ext cx="9144000" cy="1200329"/>
          </a:xfrm>
          <a:prstGeom prst="rect">
            <a:avLst/>
          </a:prstGeom>
          <a:solidFill>
            <a:srgbClr val="00B0F0">
              <a:alpha val="53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ar-SA" sz="36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S.W.T.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822" y="116632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KH8kU6ah4u0/ULtDldAi2xI/AAAAAAAACZA/QiXIYSfxKK4/s400/doa+dikabulk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2958419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746" t="15909" r="12480"/>
          <a:stretch>
            <a:fillRect/>
          </a:stretch>
        </p:blipFill>
        <p:spPr bwMode="auto">
          <a:xfrm>
            <a:off x="990600" y="337457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50545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88640"/>
            <a:ext cx="7358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31579"/>
            <a:ext cx="9144000" cy="1862048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27656"/>
            <a:ext cx="9144000" cy="1077218"/>
          </a:xfrm>
          <a:prstGeom prst="rect">
            <a:avLst/>
          </a:prstGeom>
          <a:solidFill>
            <a:srgbClr val="00B0F0">
              <a:alpha val="3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S.W.T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720" y="188640"/>
            <a:ext cx="8477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36779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لاَّ إِلَهَ إِلاَّ اللهُ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وَحْدَهُ لَا شَرِيْكَ لَهُ،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952980"/>
            <a:ext cx="8553480" cy="1569660"/>
          </a:xfrm>
          <a:prstGeom prst="rect">
            <a:avLst/>
          </a:prstGeom>
          <a:solidFill>
            <a:srgbClr val="00B0F0">
              <a:alpha val="45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8610" y="44624"/>
            <a:ext cx="7653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97224"/>
            <a:ext cx="9144000" cy="1569660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سَيِّدِنَا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وَصَحْبِهِ.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83242"/>
            <a:ext cx="9144000" cy="1384995"/>
          </a:xfrm>
          <a:prstGeom prst="rect">
            <a:avLst/>
          </a:prstGeom>
          <a:solidFill>
            <a:srgbClr val="00B0F0">
              <a:alpha val="35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188640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208131"/>
            <a:ext cx="8763000" cy="1292662"/>
          </a:xfrm>
          <a:prstGeom prst="rect">
            <a:avLst/>
          </a:prstGeom>
          <a:solidFill>
            <a:srgbClr val="00B0F0">
              <a:alpha val="3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SWT,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32310"/>
            <a:ext cx="9144000" cy="1446550"/>
          </a:xfrm>
          <a:prstGeom prst="rect">
            <a:avLst/>
          </a:prstGeom>
          <a:solidFill>
            <a:schemeClr val="accent6">
              <a:lumMod val="75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8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ar-EG" sz="8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0540"/>
            <a:ext cx="8830566" cy="252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00B0F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986678" y="326325"/>
            <a:ext cx="5472608" cy="1944215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10000">
                <a:srgbClr val="33CC33">
                  <a:shade val="30000"/>
                  <a:satMod val="115000"/>
                  <a:alpha val="27000"/>
                </a:srgbClr>
              </a:gs>
              <a:gs pos="100000">
                <a:srgbClr val="33CC33">
                  <a:shade val="67500"/>
                  <a:satMod val="115000"/>
                  <a:alpha val="50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Memperbanyakkan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ucapan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salam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junjungan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SAW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611560" y="542348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893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1988840"/>
            <a:ext cx="8532440" cy="2585323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51000"/>
                </a:schemeClr>
              </a:gs>
              <a:gs pos="52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07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1988840"/>
            <a:ext cx="8532440" cy="2123658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42000">
                <a:schemeClr val="accent4">
                  <a:tint val="37000"/>
                  <a:satMod val="300000"/>
                  <a:alpha val="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وَالْفَحْشَاءَ مَا لا يَصْرِفُهُ غَيْرُكَ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39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1396802"/>
            <a:ext cx="8532440" cy="5170646"/>
          </a:xfrm>
          <a:prstGeom prst="rect">
            <a:avLst/>
          </a:prstGeom>
          <a:gradFill>
            <a:gsLst>
              <a:gs pos="5000">
                <a:schemeClr val="accent4">
                  <a:tint val="50000"/>
                  <a:satMod val="300000"/>
                  <a:alpha val="99000"/>
                </a:schemeClr>
              </a:gs>
              <a:gs pos="38000">
                <a:schemeClr val="accent4">
                  <a:tint val="37000"/>
                  <a:satMod val="300000"/>
                  <a:alpha val="7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52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696" y="11663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83043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وَأَشْــهَـدُ أَنْ لآ إِلَــهَ إِلَّا الله، وَحْدَهُ لاَ شَرِيْكَ لَه، وَأَشْــهَــدُ أَنَّ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مُحَــمَّدًا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عَبْدُهُ وَرَسُوْلُه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34559"/>
            <a:ext cx="9144000" cy="2246769"/>
          </a:xfrm>
          <a:prstGeom prst="rect">
            <a:avLst/>
          </a:prstGeom>
          <a:solidFill>
            <a:srgbClr val="00B0F0">
              <a:alpha val="51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83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98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xtLst/>
        </p:spPr>
      </p:pic>
      <p:sp>
        <p:nvSpPr>
          <p:cNvPr id="7" name="Rectangle 6"/>
          <p:cNvSpPr/>
          <p:nvPr/>
        </p:nvSpPr>
        <p:spPr>
          <a:xfrm>
            <a:off x="138545" y="1676400"/>
            <a:ext cx="8866909" cy="4832092"/>
          </a:xfrm>
          <a:prstGeom prst="rect">
            <a:avLst/>
          </a:prstGeom>
          <a:gradFill>
            <a:gsLst>
              <a:gs pos="42000">
                <a:srgbClr val="D6C6ED"/>
              </a:gs>
              <a:gs pos="0">
                <a:schemeClr val="accent4">
                  <a:tint val="50000"/>
                  <a:satMod val="300000"/>
                  <a:alpha val="53000"/>
                </a:schemeClr>
              </a:gs>
              <a:gs pos="47000">
                <a:schemeClr val="accent4">
                  <a:tint val="37000"/>
                  <a:satMod val="300000"/>
                  <a:alpha val="46000"/>
                </a:schemeClr>
              </a:gs>
              <a:gs pos="73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2800" b="1" dirty="0">
                <a:solidFill>
                  <a:srgbClr val="C00000"/>
                </a:solidFill>
              </a:rPr>
              <a:t>“Ya Allah turunkanlah hukumanMu atas kaum Yahudi yang melakukan kezaliman dengan membunuh saudara-saudara kami kaum muslimin di Palestin, Ya Allah hukumlah mereka sesungguhnya mereka tak mampu melemahkanMu,”</a:t>
            </a:r>
            <a:endParaRPr lang="en-US" sz="2800" b="1" dirty="0">
              <a:solidFill>
                <a:srgbClr val="C00000"/>
              </a:solidFill>
            </a:endParaRPr>
          </a:p>
          <a:p>
            <a:pPr algn="just"/>
            <a:r>
              <a:rPr lang="ms-MY" sz="2800" b="1" dirty="0">
                <a:solidFill>
                  <a:srgbClr val="C00000"/>
                </a:solidFill>
              </a:rPr>
              <a:t> </a:t>
            </a:r>
            <a:endParaRPr lang="en-US" sz="2800" b="1" dirty="0">
              <a:solidFill>
                <a:srgbClr val="C00000"/>
              </a:solidFill>
            </a:endParaRPr>
          </a:p>
          <a:p>
            <a:pPr algn="just"/>
            <a:r>
              <a:rPr lang="ms-MY" sz="2800" b="1" dirty="0">
                <a:solidFill>
                  <a:srgbClr val="C00000"/>
                </a:solidFill>
              </a:rPr>
              <a:t>“Ya Allah selamatkan lah saudara-saudara kaum muslimin yang lemah di Palestin, teguhkan iman mereka dan bantulah mereka, Ya Allah sayangi dan kasihilah mereka dan keluarkanlah mereka dari penindasan musuh- musuh mereka,”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4196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…</a:t>
            </a:r>
            <a:endParaRPr lang="en-US" sz="11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8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04057" y="1484784"/>
            <a:ext cx="8735886" cy="5047536"/>
          </a:xfrm>
          <a:prstGeom prst="rect">
            <a:avLst/>
          </a:prstGeom>
          <a:gradFill>
            <a:gsLst>
              <a:gs pos="66395">
                <a:srgbClr val="00B0F0">
                  <a:alpha val="72000"/>
                </a:srgbClr>
              </a:gs>
              <a:gs pos="0">
                <a:srgbClr val="00B050">
                  <a:alpha val="58000"/>
                </a:srgbClr>
              </a:gs>
              <a:gs pos="52204">
                <a:schemeClr val="accent5">
                  <a:lumMod val="40000"/>
                  <a:lumOff val="60000"/>
                  <a:alpha val="50000"/>
                </a:schemeClr>
              </a:gs>
              <a:gs pos="35000">
                <a:srgbClr val="00B0F0">
                  <a:alpha val="75000"/>
                </a:srgbClr>
              </a:gs>
              <a:gs pos="100000">
                <a:srgbClr val="00B050">
                  <a:alpha val="50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EG" sz="4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</a:t>
            </a: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 وَقِنَا عَذَابَ النَّارِ</a:t>
            </a:r>
            <a:r>
              <a:rPr lang="ar-EG" sz="4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4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وَسَلَّمْ. وَالْحَمْدُ للهِ رَبِّ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الْعَالَمِيْنَ.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Sendiri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Sekiranya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Mengampunkan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Dan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Merahmati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Akan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Orang Yang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Rugi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Melainkan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Suci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Orang-orang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3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0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7620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67787"/>
            <a:ext cx="9144000" cy="1569660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اَللَّهُمَّ صَلِّ وَسَلِّمْ عَلَى هَذَا النَّبِيِّ الْكَرِيْمِ سَيِّدِنَا مُحَمَّدٍ وَعَلَى آلِهِ وَصَحْبِهِ وَمَنْ تَبِعَهُمْ بِإِحْسَانٍ ِإلَى يَوْمِ الدِّيْنِ. 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53805"/>
            <a:ext cx="9144000" cy="1815882"/>
          </a:xfrm>
          <a:prstGeom prst="rect">
            <a:avLst/>
          </a:prstGeom>
          <a:solidFill>
            <a:srgbClr val="00B0F0">
              <a:alpha val="35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116632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13310"/>
            <a:ext cx="8763000" cy="2092881"/>
          </a:xfrm>
          <a:prstGeom prst="rect">
            <a:avLst/>
          </a:prstGeom>
          <a:solidFill>
            <a:srgbClr val="00B0F0">
              <a:alpha val="3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takwa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Laksanakanlah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suruhan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tinggalkanlah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6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</a:t>
            </a:r>
            <a:r>
              <a:rPr lang="en-US" sz="2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-kali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mati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berada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n-US" sz="26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</a:t>
            </a:r>
            <a:endParaRPr lang="en-US" sz="2600" b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0"/>
            <a:ext cx="9144000" cy="2554545"/>
          </a:xfrm>
          <a:prstGeom prst="rect">
            <a:avLst/>
          </a:prstGeom>
          <a:solidFill>
            <a:schemeClr val="accent6">
              <a:lumMod val="75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8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اِتَّقُوْا اللهَ حَقَّ تُقَاتِهِ وَلا تَمُوْتُنَّ إِلا وَأَنْتُمْ مُسْلِمُوْنَ</a:t>
            </a:r>
            <a:endParaRPr lang="ar-EG" sz="8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3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7094" y="2924944"/>
            <a:ext cx="88362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Doa</a:t>
            </a:r>
            <a:r>
              <a:rPr lang="en-US" sz="8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Satu</a:t>
            </a:r>
            <a:r>
              <a:rPr lang="en-US" sz="8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Tuntutan</a:t>
            </a:r>
            <a:endParaRPr lang="en-US" sz="8800" b="1" dirty="0">
              <a:ln w="12700">
                <a:solidFill>
                  <a:srgbClr val="00B0F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88640"/>
            <a:ext cx="9334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4803" y="1484784"/>
            <a:ext cx="800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Jabatan</a:t>
            </a:r>
            <a:r>
              <a:rPr lang="en-US" sz="3600" b="1" u="sng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u="sng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hal</a:t>
            </a:r>
            <a:r>
              <a:rPr lang="en-US" sz="3600" b="1" u="sng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u="sng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ehwal</a:t>
            </a:r>
            <a:r>
              <a:rPr lang="en-US" sz="3600" b="1" u="sng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3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agama </a:t>
            </a:r>
            <a:r>
              <a:rPr lang="en-US" sz="3600" b="1" u="sng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terengganu</a:t>
            </a:r>
            <a:endParaRPr lang="en-US" sz="36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8864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Kita </a:t>
            </a:r>
            <a:r>
              <a:rPr lang="en-US" sz="30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30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Makhluk</a:t>
            </a:r>
            <a:r>
              <a:rPr lang="en-US" sz="3000" b="1" dirty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Lemah</a:t>
            </a:r>
            <a:endParaRPr lang="ms-MY" sz="30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812" y="2060848"/>
            <a:ext cx="8371656" cy="295661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81319" tIns="181319" rIns="181319" bIns="181319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Sehebat</a:t>
            </a:r>
            <a:r>
              <a:rPr lang="en-US" sz="36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mana</a:t>
            </a:r>
            <a:r>
              <a:rPr lang="en-US" sz="36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pun </a:t>
            </a:r>
            <a:r>
              <a:rPr lang="en-US" sz="3600" b="1" dirty="0" err="1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kita</a:t>
            </a:r>
            <a:r>
              <a:rPr lang="en-US" sz="3600" b="1" dirty="0" smtClean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tetap</a:t>
            </a:r>
            <a:r>
              <a:rPr lang="en-US" sz="36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tidak</a:t>
            </a:r>
            <a:r>
              <a:rPr lang="en-US" sz="36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terlepas</a:t>
            </a:r>
            <a:r>
              <a:rPr lang="en-US" sz="36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daripada</a:t>
            </a:r>
            <a:r>
              <a:rPr lang="en-US" sz="36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memerlukan</a:t>
            </a:r>
            <a:r>
              <a:rPr lang="en-US" sz="36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pertolongan</a:t>
            </a:r>
            <a:r>
              <a:rPr lang="en-US" sz="36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yang </a:t>
            </a:r>
            <a:r>
              <a:rPr lang="en-US" sz="36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Maha</a:t>
            </a:r>
            <a:r>
              <a:rPr lang="en-US" sz="36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Esa</a:t>
            </a:r>
            <a:r>
              <a:rPr lang="en-US" sz="36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36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Maha</a:t>
            </a:r>
            <a:r>
              <a:rPr lang="en-US" sz="3600" b="1" dirty="0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63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Berkuasa</a:t>
            </a:r>
            <a:endParaRPr lang="en-MY" sz="3600" b="1" dirty="0">
              <a:ln w="63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4-Point Star 8"/>
          <p:cNvSpPr/>
          <p:nvPr/>
        </p:nvSpPr>
        <p:spPr>
          <a:xfrm rot="586678">
            <a:off x="628328" y="1896300"/>
            <a:ext cx="720080" cy="741784"/>
          </a:xfrm>
          <a:prstGeom prst="star4">
            <a:avLst>
              <a:gd name="adj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25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3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000" cy="685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4626064" y="3212976"/>
            <a:ext cx="4211960" cy="2001616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Doa</a:t>
            </a:r>
            <a:r>
              <a:rPr lang="en-US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itu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sendiri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merupakan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salah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satu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ibadat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yang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melambangkan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kerendahan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diri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pengabdian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diri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kepada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Allah s.w.t.</a:t>
            </a:r>
            <a:endParaRPr lang="ms-MY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88640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Tuntutan</a:t>
            </a:r>
            <a:r>
              <a:rPr lang="en-US" sz="3000" b="1" dirty="0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63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Berdoa</a:t>
            </a:r>
            <a:endParaRPr lang="ms-MY" sz="3000" b="1" dirty="0">
              <a:ln w="635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1520" y="1472660"/>
            <a:ext cx="4170784" cy="1981200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tint val="50000"/>
                  <a:satMod val="300000"/>
                </a:srgbClr>
              </a:gs>
              <a:gs pos="35000">
                <a:srgbClr val="FF6600">
                  <a:tint val="37000"/>
                  <a:satMod val="300000"/>
                </a:srgbClr>
              </a:gs>
              <a:gs pos="100000">
                <a:srgbClr val="FF6600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Kita </a:t>
            </a:r>
            <a:r>
              <a:rPr lang="sv-SE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diperintah agar memperbanyakkan doa kepada Allah s.w.t. setiap masa dan setiap keadaan</a:t>
            </a:r>
            <a:endParaRPr lang="en-US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09600" y="5695638"/>
            <a:ext cx="8001000" cy="914400"/>
          </a:xfrm>
          <a:custGeom>
            <a:avLst/>
            <a:gdLst>
              <a:gd name="connsiteX0" fmla="*/ 0 w 3322740"/>
              <a:gd name="connsiteY0" fmla="*/ 0 h 1993644"/>
              <a:gd name="connsiteX1" fmla="*/ 3322740 w 3322740"/>
              <a:gd name="connsiteY1" fmla="*/ 0 h 1993644"/>
              <a:gd name="connsiteX2" fmla="*/ 3322740 w 3322740"/>
              <a:gd name="connsiteY2" fmla="*/ 1993644 h 1993644"/>
              <a:gd name="connsiteX3" fmla="*/ 0 w 3322740"/>
              <a:gd name="connsiteY3" fmla="*/ 1993644 h 1993644"/>
              <a:gd name="connsiteX4" fmla="*/ 0 w 3322740"/>
              <a:gd name="connsiteY4" fmla="*/ 0 h 199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740" h="1993644">
                <a:moveTo>
                  <a:pt x="0" y="0"/>
                </a:moveTo>
                <a:lnTo>
                  <a:pt x="3322740" y="0"/>
                </a:lnTo>
                <a:lnTo>
                  <a:pt x="3322740" y="1993644"/>
                </a:lnTo>
                <a:lnTo>
                  <a:pt x="0" y="199364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Orang 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yang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tidak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berdoa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kepada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Allah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adalah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dianggap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sebagai</a:t>
            </a:r>
            <a:r>
              <a:rPr lang="en-US" sz="24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orang yang </a:t>
            </a:r>
            <a:r>
              <a:rPr lang="en-US" sz="2400" b="1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sombong</a:t>
            </a:r>
            <a:endParaRPr lang="ms-MY" sz="24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</a:endParaRPr>
          </a:p>
        </p:txBody>
      </p:sp>
      <p:sp>
        <p:nvSpPr>
          <p:cNvPr id="2" name="Bent Arrow 1"/>
          <p:cNvSpPr/>
          <p:nvPr/>
        </p:nvSpPr>
        <p:spPr>
          <a:xfrm rot="5400000">
            <a:off x="4483819" y="1774231"/>
            <a:ext cx="1397788" cy="147970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898</Words>
  <Application>Microsoft Office PowerPoint</Application>
  <PresentationFormat>On-screen Show (4:3)</PresentationFormat>
  <Paragraphs>112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ustaz aizi</dc:creator>
  <cp:lastModifiedBy>Unit Khutbah JHEAT</cp:lastModifiedBy>
  <cp:revision>29</cp:revision>
  <dcterms:created xsi:type="dcterms:W3CDTF">2017-02-01T14:18:31Z</dcterms:created>
  <dcterms:modified xsi:type="dcterms:W3CDTF">2021-07-22T01:59:36Z</dcterms:modified>
</cp:coreProperties>
</file>